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99F6-259C-4E1E-818C-442CF6E194D6}" type="datetimeFigureOut">
              <a:rPr lang="tr-TR" smtClean="0"/>
              <a:t>22.03.2022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C458-06B1-4438-9A4F-DD39992211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6844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99F6-259C-4E1E-818C-442CF6E194D6}" type="datetimeFigureOut">
              <a:rPr lang="tr-TR" smtClean="0"/>
              <a:t>22.03.2022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C458-06B1-4438-9A4F-DD39992211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9509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99F6-259C-4E1E-818C-442CF6E194D6}" type="datetimeFigureOut">
              <a:rPr lang="tr-TR" smtClean="0"/>
              <a:t>22.03.2022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C458-06B1-4438-9A4F-DD39992211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822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99F6-259C-4E1E-818C-442CF6E194D6}" type="datetimeFigureOut">
              <a:rPr lang="tr-TR" smtClean="0"/>
              <a:t>22.03.2022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C458-06B1-4438-9A4F-DD39992211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1433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99F6-259C-4E1E-818C-442CF6E194D6}" type="datetimeFigureOut">
              <a:rPr lang="tr-TR" smtClean="0"/>
              <a:t>22.03.2022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C458-06B1-4438-9A4F-DD39992211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646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99F6-259C-4E1E-818C-442CF6E194D6}" type="datetimeFigureOut">
              <a:rPr lang="tr-TR" smtClean="0"/>
              <a:t>22.03.2022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C458-06B1-4438-9A4F-DD39992211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0427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99F6-259C-4E1E-818C-442CF6E194D6}" type="datetimeFigureOut">
              <a:rPr lang="tr-TR" smtClean="0"/>
              <a:t>22.03.2022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C458-06B1-4438-9A4F-DD39992211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79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99F6-259C-4E1E-818C-442CF6E194D6}" type="datetimeFigureOut">
              <a:rPr lang="tr-TR" smtClean="0"/>
              <a:t>22.03.2022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C458-06B1-4438-9A4F-DD39992211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6548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99F6-259C-4E1E-818C-442CF6E194D6}" type="datetimeFigureOut">
              <a:rPr lang="tr-TR" smtClean="0"/>
              <a:t>22.03.2022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C458-06B1-4438-9A4F-DD39992211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68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99F6-259C-4E1E-818C-442CF6E194D6}" type="datetimeFigureOut">
              <a:rPr lang="tr-TR" smtClean="0"/>
              <a:t>22.03.2022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C458-06B1-4438-9A4F-DD39992211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675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99F6-259C-4E1E-818C-442CF6E194D6}" type="datetimeFigureOut">
              <a:rPr lang="tr-TR" smtClean="0"/>
              <a:t>22.03.2022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C458-06B1-4438-9A4F-DD39992211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7353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B99F6-259C-4E1E-818C-442CF6E194D6}" type="datetimeFigureOut">
              <a:rPr lang="tr-TR" smtClean="0"/>
              <a:t>22.03.2022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5C458-06B1-4438-9A4F-DD39992211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1124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3475" cy="685800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5"/>
            <a:ext cx="12191999" cy="6857169"/>
          </a:xfrm>
          <a:prstGeom prst="rect">
            <a:avLst/>
          </a:prstGeom>
        </p:spPr>
      </p:pic>
      <p:sp>
        <p:nvSpPr>
          <p:cNvPr id="13" name="Metin kutusu 12"/>
          <p:cNvSpPr txBox="1"/>
          <p:nvPr/>
        </p:nvSpPr>
        <p:spPr>
          <a:xfrm>
            <a:off x="991402" y="2107934"/>
            <a:ext cx="701681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900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tr-TR" sz="29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tr-TR" sz="2900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tr-TR" sz="29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991402" y="2847946"/>
            <a:ext cx="70168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tr-TR" sz="16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tr-TR" sz="1600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tr-TR" sz="16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pic>
        <p:nvPicPr>
          <p:cNvPr id="20" name="Resim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282" y="5801624"/>
            <a:ext cx="1612187" cy="320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69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0926093" y="5394699"/>
            <a:ext cx="1572567" cy="312177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 rot="16200000">
            <a:off x="11172755" y="3282310"/>
            <a:ext cx="109517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100" dirty="0" smtClean="0">
                <a:solidFill>
                  <a:schemeClr val="accent1">
                    <a:lumMod val="50000"/>
                  </a:schemeClr>
                </a:solidFill>
                <a:latin typeface="Nocturne Serif" panose="00000500000000000000" pitchFamily="2" charset="-94"/>
              </a:rPr>
              <a:t>samsun.edu.tr</a:t>
            </a:r>
            <a:endParaRPr lang="tr-TR" sz="1100" dirty="0">
              <a:solidFill>
                <a:schemeClr val="accent1">
                  <a:lumMod val="50000"/>
                </a:schemeClr>
              </a:solidFill>
              <a:latin typeface="Nocturne Serif" panose="00000500000000000000" pitchFamily="2" charset="-94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1049155" y="1001029"/>
            <a:ext cx="701681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9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tr-TR" sz="29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tr-TR" sz="29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tr-TR" sz="29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1078030" y="1750666"/>
            <a:ext cx="7016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tr-TR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tr-TR" dirty="0" err="1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tr-TR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32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3475" cy="6858000"/>
          </a:xfrm>
          <a:prstGeom prst="rect">
            <a:avLst/>
          </a:prstGeom>
        </p:spPr>
      </p:pic>
      <p:pic>
        <p:nvPicPr>
          <p:cNvPr id="20" name="Resim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2" y="5801624"/>
            <a:ext cx="1612187" cy="320043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1049155" y="1873865"/>
            <a:ext cx="701681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900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tr-TR" sz="29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tr-TR" sz="2900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tr-TR" sz="29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1078030" y="2623502"/>
            <a:ext cx="7016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tr-TR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tr-TR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71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0926093" y="5394699"/>
            <a:ext cx="1572567" cy="312177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 rot="16200000">
            <a:off x="11172755" y="3282310"/>
            <a:ext cx="109517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100" dirty="0" smtClean="0">
                <a:solidFill>
                  <a:schemeClr val="accent1">
                    <a:lumMod val="50000"/>
                  </a:schemeClr>
                </a:solidFill>
                <a:latin typeface="Nocturne Serif" panose="00000500000000000000" pitchFamily="2" charset="-94"/>
              </a:rPr>
              <a:t>samsun.edu.tr</a:t>
            </a:r>
            <a:endParaRPr lang="tr-TR" sz="1100" dirty="0">
              <a:solidFill>
                <a:schemeClr val="accent1">
                  <a:lumMod val="50000"/>
                </a:schemeClr>
              </a:solidFill>
              <a:latin typeface="Nocturne Serif" panose="00000500000000000000" pitchFamily="2" charset="-94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4966636" y="163629"/>
            <a:ext cx="6112042" cy="654517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1049155" y="1001029"/>
            <a:ext cx="701681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9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tr-TR" sz="29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tr-TR" sz="29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tr-TR" sz="29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078030" y="1750666"/>
            <a:ext cx="7016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tr-TR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tr-TR" dirty="0" err="1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tr-TR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84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</Words>
  <Application>Microsoft Office PowerPoint</Application>
  <PresentationFormat>Geniş ekran</PresentationFormat>
  <Paragraphs>10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Nocturne Serif</vt:lpstr>
      <vt:lpstr>Roboto Condensed</vt:lpstr>
      <vt:lpstr>Office Teması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Oya Cansu Demirkale</dc:creator>
  <cp:lastModifiedBy>Oya Cansu Demirkale</cp:lastModifiedBy>
  <cp:revision>4</cp:revision>
  <dcterms:created xsi:type="dcterms:W3CDTF">2022-02-03T19:47:36Z</dcterms:created>
  <dcterms:modified xsi:type="dcterms:W3CDTF">2022-03-22T07:32:54Z</dcterms:modified>
</cp:coreProperties>
</file>