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dirty="0"/>
              <a:t>Örnek</a:t>
            </a:r>
            <a:r>
              <a:rPr lang="tr-TR" baseline="0" dirty="0"/>
              <a:t> Grafik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1D-4886-8593-9D64BDB8A3E9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Seri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1D-4886-8593-9D64BDB8A3E9}"/>
            </c:ext>
          </c:extLst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Seri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1D-4886-8593-9D64BDB8A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3227072"/>
        <c:axId val="963229040"/>
      </c:barChart>
      <c:catAx>
        <c:axId val="96322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963229040"/>
        <c:crosses val="autoZero"/>
        <c:auto val="1"/>
        <c:lblAlgn val="ctr"/>
        <c:lblOffset val="100"/>
        <c:noMultiLvlLbl val="0"/>
      </c:catAx>
      <c:valAx>
        <c:axId val="96322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963227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2261C8-07BB-4A53-A523-E60EBBB87C65}" type="doc">
      <dgm:prSet loTypeId="urn:microsoft.com/office/officeart/2005/8/layout/matrix1" loCatId="matrix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11C0D88-DE56-4BAF-AD83-3FD6B936DC1D}">
      <dgm:prSet phldrT="[Metin]"/>
      <dgm:spPr/>
      <dgm:t>
        <a:bodyPr/>
        <a:lstStyle/>
        <a:p>
          <a:r>
            <a:rPr lang="tr-TR" dirty="0"/>
            <a:t>Güçlü sunum</a:t>
          </a:r>
          <a:endParaRPr lang="en-US" dirty="0"/>
        </a:p>
      </dgm:t>
    </dgm:pt>
    <dgm:pt modelId="{FB42FE9E-B74D-46A3-B1A3-79AE74E876E4}" type="parTrans" cxnId="{3902D52B-1E11-437F-9288-F0878D423F8A}">
      <dgm:prSet/>
      <dgm:spPr/>
      <dgm:t>
        <a:bodyPr/>
        <a:lstStyle/>
        <a:p>
          <a:endParaRPr lang="en-US"/>
        </a:p>
      </dgm:t>
    </dgm:pt>
    <dgm:pt modelId="{9DC265BC-1DC8-4CAF-88FF-616B8AE6825E}" type="sibTrans" cxnId="{3902D52B-1E11-437F-9288-F0878D423F8A}">
      <dgm:prSet/>
      <dgm:spPr/>
      <dgm:t>
        <a:bodyPr/>
        <a:lstStyle/>
        <a:p>
          <a:endParaRPr lang="en-US"/>
        </a:p>
      </dgm:t>
    </dgm:pt>
    <dgm:pt modelId="{A1446428-9B79-417E-9A00-108C1746CC64}">
      <dgm:prSet phldrT="[Metin]"/>
      <dgm:spPr/>
      <dgm:t>
        <a:bodyPr/>
        <a:lstStyle/>
        <a:p>
          <a:r>
            <a:rPr lang="tr-TR" dirty="0"/>
            <a:t>Standart Fontlar</a:t>
          </a:r>
          <a:endParaRPr lang="en-US" dirty="0"/>
        </a:p>
      </dgm:t>
    </dgm:pt>
    <dgm:pt modelId="{B63E9663-3A94-46C5-9C64-97726B5C7384}" type="parTrans" cxnId="{336B42EF-5EAA-4071-9B36-B30502507B11}">
      <dgm:prSet/>
      <dgm:spPr/>
      <dgm:t>
        <a:bodyPr/>
        <a:lstStyle/>
        <a:p>
          <a:endParaRPr lang="en-US"/>
        </a:p>
      </dgm:t>
    </dgm:pt>
    <dgm:pt modelId="{7B392E49-E3C3-45E1-91D6-C41DB90E4C84}" type="sibTrans" cxnId="{336B42EF-5EAA-4071-9B36-B30502507B11}">
      <dgm:prSet/>
      <dgm:spPr/>
      <dgm:t>
        <a:bodyPr/>
        <a:lstStyle/>
        <a:p>
          <a:endParaRPr lang="en-US"/>
        </a:p>
      </dgm:t>
    </dgm:pt>
    <dgm:pt modelId="{EF94867D-1CEF-49F3-B858-4B67C6DACFB1}">
      <dgm:prSet phldrT="[Metin]"/>
      <dgm:spPr/>
      <dgm:t>
        <a:bodyPr/>
        <a:lstStyle/>
        <a:p>
          <a:r>
            <a:rPr lang="tr-TR" dirty="0"/>
            <a:t>Standart Font Büyüklüğü</a:t>
          </a:r>
          <a:endParaRPr lang="en-US" dirty="0"/>
        </a:p>
      </dgm:t>
    </dgm:pt>
    <dgm:pt modelId="{04690AD7-BE30-49EB-A508-270EB29D620C}" type="parTrans" cxnId="{A0326E06-DC9F-457B-B4FB-26976A0E3412}">
      <dgm:prSet/>
      <dgm:spPr/>
      <dgm:t>
        <a:bodyPr/>
        <a:lstStyle/>
        <a:p>
          <a:endParaRPr lang="en-US"/>
        </a:p>
      </dgm:t>
    </dgm:pt>
    <dgm:pt modelId="{0E2F417A-8C3D-4E07-AC69-22B71D97816C}" type="sibTrans" cxnId="{A0326E06-DC9F-457B-B4FB-26976A0E3412}">
      <dgm:prSet/>
      <dgm:spPr/>
      <dgm:t>
        <a:bodyPr/>
        <a:lstStyle/>
        <a:p>
          <a:endParaRPr lang="en-US"/>
        </a:p>
      </dgm:t>
    </dgm:pt>
    <dgm:pt modelId="{F0426E24-FCA4-47A1-95E1-1C9929AE5A04}">
      <dgm:prSet phldrT="[Metin]"/>
      <dgm:spPr/>
      <dgm:t>
        <a:bodyPr/>
        <a:lstStyle/>
        <a:p>
          <a:r>
            <a:rPr lang="tr-TR" dirty="0"/>
            <a:t>Standart Font Renkleri</a:t>
          </a:r>
          <a:endParaRPr lang="en-US" dirty="0"/>
        </a:p>
      </dgm:t>
    </dgm:pt>
    <dgm:pt modelId="{019E9F28-75B3-4E2C-803F-9E62CEBFAAB9}" type="parTrans" cxnId="{3588AE0B-93AD-4DA6-A6DC-138A2C0155DD}">
      <dgm:prSet/>
      <dgm:spPr/>
      <dgm:t>
        <a:bodyPr/>
        <a:lstStyle/>
        <a:p>
          <a:endParaRPr lang="en-US"/>
        </a:p>
      </dgm:t>
    </dgm:pt>
    <dgm:pt modelId="{E120B83C-DFF2-4A0C-8F9C-81E51D4F237A}" type="sibTrans" cxnId="{3588AE0B-93AD-4DA6-A6DC-138A2C0155DD}">
      <dgm:prSet/>
      <dgm:spPr/>
      <dgm:t>
        <a:bodyPr/>
        <a:lstStyle/>
        <a:p>
          <a:endParaRPr lang="en-US"/>
        </a:p>
      </dgm:t>
    </dgm:pt>
    <dgm:pt modelId="{2CA8E580-220F-40A6-9262-FD84B35CD398}">
      <dgm:prSet phldrT="[Metin]"/>
      <dgm:spPr/>
      <dgm:t>
        <a:bodyPr/>
        <a:lstStyle/>
        <a:p>
          <a:r>
            <a:rPr lang="tr-TR" dirty="0"/>
            <a:t>Standart Font Vurgusu</a:t>
          </a:r>
          <a:endParaRPr lang="en-US" dirty="0"/>
        </a:p>
      </dgm:t>
    </dgm:pt>
    <dgm:pt modelId="{F76B28B5-4595-4225-9D52-52A5E8F2AAC3}" type="parTrans" cxnId="{51641D25-4EC6-4CEA-A09E-B7532974EEA3}">
      <dgm:prSet/>
      <dgm:spPr/>
      <dgm:t>
        <a:bodyPr/>
        <a:lstStyle/>
        <a:p>
          <a:endParaRPr lang="en-US"/>
        </a:p>
      </dgm:t>
    </dgm:pt>
    <dgm:pt modelId="{B4F3749A-A8B8-4125-B894-14A97D46C523}" type="sibTrans" cxnId="{51641D25-4EC6-4CEA-A09E-B7532974EEA3}">
      <dgm:prSet/>
      <dgm:spPr/>
      <dgm:t>
        <a:bodyPr/>
        <a:lstStyle/>
        <a:p>
          <a:endParaRPr lang="en-US"/>
        </a:p>
      </dgm:t>
    </dgm:pt>
    <dgm:pt modelId="{22930BFC-949A-48F3-B850-76C935270683}" type="pres">
      <dgm:prSet presAssocID="{2A2261C8-07BB-4A53-A523-E60EBBB87C6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C770FF0-7F43-47B3-BEF6-6D1C539FCA29}" type="pres">
      <dgm:prSet presAssocID="{2A2261C8-07BB-4A53-A523-E60EBBB87C65}" presName="matrix" presStyleCnt="0"/>
      <dgm:spPr/>
    </dgm:pt>
    <dgm:pt modelId="{BD2061B0-6069-4E37-A1B5-8E143A360F4F}" type="pres">
      <dgm:prSet presAssocID="{2A2261C8-07BB-4A53-A523-E60EBBB87C65}" presName="tile1" presStyleLbl="node1" presStyleIdx="0" presStyleCnt="4"/>
      <dgm:spPr/>
      <dgm:t>
        <a:bodyPr/>
        <a:lstStyle/>
        <a:p>
          <a:endParaRPr lang="tr-TR"/>
        </a:p>
      </dgm:t>
    </dgm:pt>
    <dgm:pt modelId="{ED7DC2BA-43BB-4350-B26C-980AD77B3D12}" type="pres">
      <dgm:prSet presAssocID="{2A2261C8-07BB-4A53-A523-E60EBBB87C6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ADAF8E6-C81E-43E6-AA33-98523CA39A5E}" type="pres">
      <dgm:prSet presAssocID="{2A2261C8-07BB-4A53-A523-E60EBBB87C65}" presName="tile2" presStyleLbl="node1" presStyleIdx="1" presStyleCnt="4"/>
      <dgm:spPr/>
      <dgm:t>
        <a:bodyPr/>
        <a:lstStyle/>
        <a:p>
          <a:endParaRPr lang="tr-TR"/>
        </a:p>
      </dgm:t>
    </dgm:pt>
    <dgm:pt modelId="{C174C361-AED5-41D2-AE47-0036FB577827}" type="pres">
      <dgm:prSet presAssocID="{2A2261C8-07BB-4A53-A523-E60EBBB87C6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FCA4E0C-5E9B-4D48-AED4-0DD20B595EA0}" type="pres">
      <dgm:prSet presAssocID="{2A2261C8-07BB-4A53-A523-E60EBBB87C65}" presName="tile3" presStyleLbl="node1" presStyleIdx="2" presStyleCnt="4"/>
      <dgm:spPr/>
      <dgm:t>
        <a:bodyPr/>
        <a:lstStyle/>
        <a:p>
          <a:endParaRPr lang="tr-TR"/>
        </a:p>
      </dgm:t>
    </dgm:pt>
    <dgm:pt modelId="{1AD74CC1-837F-41F5-9CBC-C74146AA7A76}" type="pres">
      <dgm:prSet presAssocID="{2A2261C8-07BB-4A53-A523-E60EBBB87C6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A895271-95A1-4EDB-B16B-CE05A8B6E432}" type="pres">
      <dgm:prSet presAssocID="{2A2261C8-07BB-4A53-A523-E60EBBB87C65}" presName="tile4" presStyleLbl="node1" presStyleIdx="3" presStyleCnt="4"/>
      <dgm:spPr/>
      <dgm:t>
        <a:bodyPr/>
        <a:lstStyle/>
        <a:p>
          <a:endParaRPr lang="tr-TR"/>
        </a:p>
      </dgm:t>
    </dgm:pt>
    <dgm:pt modelId="{85AE44F2-B822-4DF6-B3C9-445600F2E793}" type="pres">
      <dgm:prSet presAssocID="{2A2261C8-07BB-4A53-A523-E60EBBB87C6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9957DC-A47B-4B0C-AD69-C9E7C9700F17}" type="pres">
      <dgm:prSet presAssocID="{2A2261C8-07BB-4A53-A523-E60EBBB87C6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</dgm:ptLst>
  <dgm:cxnLst>
    <dgm:cxn modelId="{782060D1-5B27-409A-BFA0-2348847D7223}" type="presOf" srcId="{EF94867D-1CEF-49F3-B858-4B67C6DACFB1}" destId="{C174C361-AED5-41D2-AE47-0036FB577827}" srcOrd="1" destOrd="0" presId="urn:microsoft.com/office/officeart/2005/8/layout/matrix1"/>
    <dgm:cxn modelId="{CA4798DB-AEFC-4B96-8CDB-CF5D806226BD}" type="presOf" srcId="{A1446428-9B79-417E-9A00-108C1746CC64}" destId="{ED7DC2BA-43BB-4350-B26C-980AD77B3D12}" srcOrd="1" destOrd="0" presId="urn:microsoft.com/office/officeart/2005/8/layout/matrix1"/>
    <dgm:cxn modelId="{56A3B694-1F21-4931-B0D8-FAA1F70A25AB}" type="presOf" srcId="{2CA8E580-220F-40A6-9262-FD84B35CD398}" destId="{EA895271-95A1-4EDB-B16B-CE05A8B6E432}" srcOrd="0" destOrd="0" presId="urn:microsoft.com/office/officeart/2005/8/layout/matrix1"/>
    <dgm:cxn modelId="{EDC436CD-F71B-4698-9386-5CEAD0E56512}" type="presOf" srcId="{F0426E24-FCA4-47A1-95E1-1C9929AE5A04}" destId="{3FCA4E0C-5E9B-4D48-AED4-0DD20B595EA0}" srcOrd="0" destOrd="0" presId="urn:microsoft.com/office/officeart/2005/8/layout/matrix1"/>
    <dgm:cxn modelId="{A6B38ADD-0DEF-48DB-A4CE-92ACE757E96A}" type="presOf" srcId="{2CA8E580-220F-40A6-9262-FD84B35CD398}" destId="{85AE44F2-B822-4DF6-B3C9-445600F2E793}" srcOrd="1" destOrd="0" presId="urn:microsoft.com/office/officeart/2005/8/layout/matrix1"/>
    <dgm:cxn modelId="{6AC9FC92-89A0-42A8-B697-64D12A5471D3}" type="presOf" srcId="{2A2261C8-07BB-4A53-A523-E60EBBB87C65}" destId="{22930BFC-949A-48F3-B850-76C935270683}" srcOrd="0" destOrd="0" presId="urn:microsoft.com/office/officeart/2005/8/layout/matrix1"/>
    <dgm:cxn modelId="{3902D52B-1E11-437F-9288-F0878D423F8A}" srcId="{2A2261C8-07BB-4A53-A523-E60EBBB87C65}" destId="{111C0D88-DE56-4BAF-AD83-3FD6B936DC1D}" srcOrd="0" destOrd="0" parTransId="{FB42FE9E-B74D-46A3-B1A3-79AE74E876E4}" sibTransId="{9DC265BC-1DC8-4CAF-88FF-616B8AE6825E}"/>
    <dgm:cxn modelId="{A2153260-468C-4C50-AF51-8EFE84D4BC16}" type="presOf" srcId="{EF94867D-1CEF-49F3-B858-4B67C6DACFB1}" destId="{3ADAF8E6-C81E-43E6-AA33-98523CA39A5E}" srcOrd="0" destOrd="0" presId="urn:microsoft.com/office/officeart/2005/8/layout/matrix1"/>
    <dgm:cxn modelId="{51641D25-4EC6-4CEA-A09E-B7532974EEA3}" srcId="{111C0D88-DE56-4BAF-AD83-3FD6B936DC1D}" destId="{2CA8E580-220F-40A6-9262-FD84B35CD398}" srcOrd="3" destOrd="0" parTransId="{F76B28B5-4595-4225-9D52-52A5E8F2AAC3}" sibTransId="{B4F3749A-A8B8-4125-B894-14A97D46C523}"/>
    <dgm:cxn modelId="{E8E0E1C4-D47F-4900-8E75-538BEE6E4F57}" type="presOf" srcId="{111C0D88-DE56-4BAF-AD83-3FD6B936DC1D}" destId="{079957DC-A47B-4B0C-AD69-C9E7C9700F17}" srcOrd="0" destOrd="0" presId="urn:microsoft.com/office/officeart/2005/8/layout/matrix1"/>
    <dgm:cxn modelId="{59839E46-8A18-45F6-B13D-991011F638CD}" type="presOf" srcId="{F0426E24-FCA4-47A1-95E1-1C9929AE5A04}" destId="{1AD74CC1-837F-41F5-9CBC-C74146AA7A76}" srcOrd="1" destOrd="0" presId="urn:microsoft.com/office/officeart/2005/8/layout/matrix1"/>
    <dgm:cxn modelId="{A0326E06-DC9F-457B-B4FB-26976A0E3412}" srcId="{111C0D88-DE56-4BAF-AD83-3FD6B936DC1D}" destId="{EF94867D-1CEF-49F3-B858-4B67C6DACFB1}" srcOrd="1" destOrd="0" parTransId="{04690AD7-BE30-49EB-A508-270EB29D620C}" sibTransId="{0E2F417A-8C3D-4E07-AC69-22B71D97816C}"/>
    <dgm:cxn modelId="{3588AE0B-93AD-4DA6-A6DC-138A2C0155DD}" srcId="{111C0D88-DE56-4BAF-AD83-3FD6B936DC1D}" destId="{F0426E24-FCA4-47A1-95E1-1C9929AE5A04}" srcOrd="2" destOrd="0" parTransId="{019E9F28-75B3-4E2C-803F-9E62CEBFAAB9}" sibTransId="{E120B83C-DFF2-4A0C-8F9C-81E51D4F237A}"/>
    <dgm:cxn modelId="{336B42EF-5EAA-4071-9B36-B30502507B11}" srcId="{111C0D88-DE56-4BAF-AD83-3FD6B936DC1D}" destId="{A1446428-9B79-417E-9A00-108C1746CC64}" srcOrd="0" destOrd="0" parTransId="{B63E9663-3A94-46C5-9C64-97726B5C7384}" sibTransId="{7B392E49-E3C3-45E1-91D6-C41DB90E4C84}"/>
    <dgm:cxn modelId="{BC6A664F-1C7D-4543-9A22-7DAC0015B7BA}" type="presOf" srcId="{A1446428-9B79-417E-9A00-108C1746CC64}" destId="{BD2061B0-6069-4E37-A1B5-8E143A360F4F}" srcOrd="0" destOrd="0" presId="urn:microsoft.com/office/officeart/2005/8/layout/matrix1"/>
    <dgm:cxn modelId="{9ADC94A2-D5FA-417C-934C-BBC3AFF83184}" type="presParOf" srcId="{22930BFC-949A-48F3-B850-76C935270683}" destId="{4C770FF0-7F43-47B3-BEF6-6D1C539FCA29}" srcOrd="0" destOrd="0" presId="urn:microsoft.com/office/officeart/2005/8/layout/matrix1"/>
    <dgm:cxn modelId="{6F3BCFFA-F0BE-4B24-86E6-4B9CE48F81B4}" type="presParOf" srcId="{4C770FF0-7F43-47B3-BEF6-6D1C539FCA29}" destId="{BD2061B0-6069-4E37-A1B5-8E143A360F4F}" srcOrd="0" destOrd="0" presId="urn:microsoft.com/office/officeart/2005/8/layout/matrix1"/>
    <dgm:cxn modelId="{864CEC19-86E9-43E9-9D11-A5B884A87F55}" type="presParOf" srcId="{4C770FF0-7F43-47B3-BEF6-6D1C539FCA29}" destId="{ED7DC2BA-43BB-4350-B26C-980AD77B3D12}" srcOrd="1" destOrd="0" presId="urn:microsoft.com/office/officeart/2005/8/layout/matrix1"/>
    <dgm:cxn modelId="{96C11917-5935-40B5-841A-F17B7887A20F}" type="presParOf" srcId="{4C770FF0-7F43-47B3-BEF6-6D1C539FCA29}" destId="{3ADAF8E6-C81E-43E6-AA33-98523CA39A5E}" srcOrd="2" destOrd="0" presId="urn:microsoft.com/office/officeart/2005/8/layout/matrix1"/>
    <dgm:cxn modelId="{54081F62-49CB-48D2-AB02-3F69831B71E4}" type="presParOf" srcId="{4C770FF0-7F43-47B3-BEF6-6D1C539FCA29}" destId="{C174C361-AED5-41D2-AE47-0036FB577827}" srcOrd="3" destOrd="0" presId="urn:microsoft.com/office/officeart/2005/8/layout/matrix1"/>
    <dgm:cxn modelId="{BE63E730-9B44-461B-9501-EE0C23D78ED8}" type="presParOf" srcId="{4C770FF0-7F43-47B3-BEF6-6D1C539FCA29}" destId="{3FCA4E0C-5E9B-4D48-AED4-0DD20B595EA0}" srcOrd="4" destOrd="0" presId="urn:microsoft.com/office/officeart/2005/8/layout/matrix1"/>
    <dgm:cxn modelId="{DCE123D8-21FD-456C-AF47-76B95D409369}" type="presParOf" srcId="{4C770FF0-7F43-47B3-BEF6-6D1C539FCA29}" destId="{1AD74CC1-837F-41F5-9CBC-C74146AA7A76}" srcOrd="5" destOrd="0" presId="urn:microsoft.com/office/officeart/2005/8/layout/matrix1"/>
    <dgm:cxn modelId="{3098FD2D-A444-4A76-A03B-6F9496789BAF}" type="presParOf" srcId="{4C770FF0-7F43-47B3-BEF6-6D1C539FCA29}" destId="{EA895271-95A1-4EDB-B16B-CE05A8B6E432}" srcOrd="6" destOrd="0" presId="urn:microsoft.com/office/officeart/2005/8/layout/matrix1"/>
    <dgm:cxn modelId="{B3632B46-A4AC-4445-B94A-1F3FDA9AB240}" type="presParOf" srcId="{4C770FF0-7F43-47B3-BEF6-6D1C539FCA29}" destId="{85AE44F2-B822-4DF6-B3C9-445600F2E793}" srcOrd="7" destOrd="0" presId="urn:microsoft.com/office/officeart/2005/8/layout/matrix1"/>
    <dgm:cxn modelId="{43779CF4-AB29-4BA8-961B-996BB9BA191A}" type="presParOf" srcId="{22930BFC-949A-48F3-B850-76C935270683}" destId="{079957DC-A47B-4B0C-AD69-C9E7C9700F1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061B0-6069-4E37-A1B5-8E143A360F4F}">
      <dsp:nvSpPr>
        <dsp:cNvPr id="0" name=""/>
        <dsp:cNvSpPr/>
      </dsp:nvSpPr>
      <dsp:spPr>
        <a:xfrm rot="16200000">
          <a:off x="32146" y="-32146"/>
          <a:ext cx="2175669" cy="2239962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/>
            <a:t>Standart Fontlar</a:t>
          </a:r>
          <a:endParaRPr lang="en-US" sz="2500" kern="1200" dirty="0"/>
        </a:p>
      </dsp:txBody>
      <dsp:txXfrm rot="5400000">
        <a:off x="0" y="0"/>
        <a:ext cx="2239962" cy="1631751"/>
      </dsp:txXfrm>
    </dsp:sp>
    <dsp:sp modelId="{3ADAF8E6-C81E-43E6-AA33-98523CA39A5E}">
      <dsp:nvSpPr>
        <dsp:cNvPr id="0" name=""/>
        <dsp:cNvSpPr/>
      </dsp:nvSpPr>
      <dsp:spPr>
        <a:xfrm>
          <a:off x="2239962" y="0"/>
          <a:ext cx="2239962" cy="2175669"/>
        </a:xfrm>
        <a:prstGeom prst="round1Rect">
          <a:avLst/>
        </a:prstGeom>
        <a:solidFill>
          <a:schemeClr val="accent5">
            <a:hueOff val="-6356385"/>
            <a:satOff val="1676"/>
            <a:lumOff val="85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/>
            <a:t>Standart Font Büyüklüğü</a:t>
          </a:r>
          <a:endParaRPr lang="en-US" sz="2500" kern="1200" dirty="0"/>
        </a:p>
      </dsp:txBody>
      <dsp:txXfrm>
        <a:off x="2239962" y="0"/>
        <a:ext cx="2239962" cy="1631751"/>
      </dsp:txXfrm>
    </dsp:sp>
    <dsp:sp modelId="{3FCA4E0C-5E9B-4D48-AED4-0DD20B595EA0}">
      <dsp:nvSpPr>
        <dsp:cNvPr id="0" name=""/>
        <dsp:cNvSpPr/>
      </dsp:nvSpPr>
      <dsp:spPr>
        <a:xfrm rot="10800000">
          <a:off x="0" y="2175669"/>
          <a:ext cx="2239962" cy="2175669"/>
        </a:xfrm>
        <a:prstGeom prst="round1Rect">
          <a:avLst/>
        </a:prstGeom>
        <a:solidFill>
          <a:schemeClr val="accent5">
            <a:hueOff val="-12712771"/>
            <a:satOff val="3353"/>
            <a:lumOff val="1699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/>
            <a:t>Standart Font Renkleri</a:t>
          </a:r>
          <a:endParaRPr lang="en-US" sz="2500" kern="1200" dirty="0"/>
        </a:p>
      </dsp:txBody>
      <dsp:txXfrm rot="10800000">
        <a:off x="0" y="2719586"/>
        <a:ext cx="2239962" cy="1631751"/>
      </dsp:txXfrm>
    </dsp:sp>
    <dsp:sp modelId="{EA895271-95A1-4EDB-B16B-CE05A8B6E432}">
      <dsp:nvSpPr>
        <dsp:cNvPr id="0" name=""/>
        <dsp:cNvSpPr/>
      </dsp:nvSpPr>
      <dsp:spPr>
        <a:xfrm rot="5400000">
          <a:off x="2272109" y="2143522"/>
          <a:ext cx="2175669" cy="2239962"/>
        </a:xfrm>
        <a:prstGeom prst="round1Rect">
          <a:avLst/>
        </a:prstGeom>
        <a:solidFill>
          <a:schemeClr val="accent5">
            <a:hueOff val="-19069156"/>
            <a:satOff val="5029"/>
            <a:lumOff val="2549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/>
            <a:t>Standart Font Vurgusu</a:t>
          </a:r>
          <a:endParaRPr lang="en-US" sz="2500" kern="1200" dirty="0"/>
        </a:p>
      </dsp:txBody>
      <dsp:txXfrm rot="-5400000">
        <a:off x="2239962" y="2719585"/>
        <a:ext cx="2239962" cy="1631751"/>
      </dsp:txXfrm>
    </dsp:sp>
    <dsp:sp modelId="{079957DC-A47B-4B0C-AD69-C9E7C9700F17}">
      <dsp:nvSpPr>
        <dsp:cNvPr id="0" name=""/>
        <dsp:cNvSpPr/>
      </dsp:nvSpPr>
      <dsp:spPr>
        <a:xfrm>
          <a:off x="1567973" y="1631751"/>
          <a:ext cx="1343977" cy="1087834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/>
            <a:t>Güçlü sunum</a:t>
          </a:r>
          <a:endParaRPr lang="en-US" sz="2500" kern="1200" dirty="0"/>
        </a:p>
      </dsp:txBody>
      <dsp:txXfrm>
        <a:off x="1621077" y="1684855"/>
        <a:ext cx="1237769" cy="981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A88FC9AE-793D-480C-859F-5BD5DF8547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UZEM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D8878BE-0358-4BFD-8B56-B9C2A9C8BE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7B2B5-7797-4F6F-B468-D730F0A89072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4317B38-D2C5-41DF-BEF3-C56F7E5EB7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F931493-20CF-4EFA-9C74-5E2979AE4D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ADB91-4852-4403-AE63-F1A905A7A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1543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UZEM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54C4C-69CA-4F35-A711-85F3BCADB051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1D1C3-A8DB-476B-95A4-F708141AD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7220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001AC6D-D75E-479B-8E41-0C3963453987}" type="datetime1">
              <a:rPr lang="tr-TR" smtClean="0"/>
              <a:t>22.03.2022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87D468D8-26F9-4F97-AB6F-1957610B0A4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474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26CB-35A9-4D82-9FF8-2E4CFC504CC2}" type="datetime1">
              <a:rPr lang="tr-TR" smtClean="0"/>
              <a:t>22.03.2022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68D8-26F9-4F97-AB6F-1957610B0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8F86F-C726-4847-ABDE-6DBF7851D9AC}" type="datetime1">
              <a:rPr lang="tr-TR" smtClean="0"/>
              <a:t>22.03.2022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68D8-26F9-4F97-AB6F-1957610B0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9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A05D-23E3-4227-A892-13BFCEFE772D}" type="datetime1">
              <a:rPr lang="tr-TR" smtClean="0"/>
              <a:t>22.03.2022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68D8-26F9-4F97-AB6F-1957610B0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74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F6BF0-5802-4276-8CE3-DECB3C6A3A1D}" type="datetime1">
              <a:rPr lang="tr-TR" smtClean="0"/>
              <a:t>22.03.2022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68D8-26F9-4F97-AB6F-1957610B0A4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984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3705-CBCD-4881-A76D-20B994B6DE04}" type="datetime1">
              <a:rPr lang="tr-TR" smtClean="0"/>
              <a:t>22.03.2022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68D8-26F9-4F97-AB6F-1957610B0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2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BA1B-6522-463B-A9FB-5B0012F32C44}" type="datetime1">
              <a:rPr lang="tr-TR" smtClean="0"/>
              <a:t>22.03.2022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68D8-26F9-4F97-AB6F-1957610B0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8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3A4B-877E-47EF-ACA0-0EF0C634A5AA}" type="datetime1">
              <a:rPr lang="tr-TR" smtClean="0"/>
              <a:t>22.03.2022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68D8-26F9-4F97-AB6F-1957610B0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5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19E4-380A-4526-9177-629CA536D0BB}" type="datetime1">
              <a:rPr lang="tr-TR" smtClean="0"/>
              <a:t>22.03.2022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68D8-26F9-4F97-AB6F-1957610B0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7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B191-83CF-4325-940B-179F2E0C1762}" type="datetime1">
              <a:rPr lang="tr-TR" smtClean="0"/>
              <a:t>22.03.2022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68D8-26F9-4F97-AB6F-1957610B0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78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E3C2-DA00-4E7B-A67C-0BAB5C9AE74E}" type="datetime1">
              <a:rPr lang="tr-TR" smtClean="0"/>
              <a:t>22.03.2022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468D8-26F9-4F97-AB6F-1957610B0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2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A9E9FAC-FDBA-42A3-89F9-6391DA301422}" type="datetime1">
              <a:rPr lang="tr-TR" smtClean="0"/>
              <a:t>22.03.2022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Samsun Üniversitesi Uzaktan Eğitim Uygulama ve Araştırma Merkezi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7D468D8-26F9-4F97-AB6F-1957610B0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4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zcomert@samsun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zcomert@samsun.edu.tr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1EE6B6-73BE-4D98-B5AD-1BC859490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tr-TR" dirty="0"/>
              <a:t>Sunu Hazırlama Kılavuzu</a:t>
            </a:r>
            <a:endParaRPr lang="en-US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071AB76-D226-4044-A165-679AC2141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05275"/>
            <a:ext cx="9144000" cy="2265362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Samsun Üniversitesi </a:t>
            </a:r>
            <a:br>
              <a:rPr lang="tr-TR" dirty="0"/>
            </a:br>
            <a:r>
              <a:rPr lang="tr-TR" dirty="0" smtClean="0"/>
              <a:t>… Fakültesi … Bölümü</a:t>
            </a:r>
            <a:endParaRPr lang="tr-TR" dirty="0"/>
          </a:p>
          <a:p>
            <a:endParaRPr lang="tr-TR" dirty="0"/>
          </a:p>
          <a:p>
            <a:r>
              <a:rPr lang="tr-TR" dirty="0"/>
              <a:t>Dr. Öğr. Üyesi </a:t>
            </a:r>
            <a:r>
              <a:rPr lang="tr-TR" dirty="0" smtClean="0"/>
              <a:t>…</a:t>
            </a:r>
            <a:endParaRPr lang="tr-TR" dirty="0"/>
          </a:p>
          <a:p>
            <a:r>
              <a:rPr lang="tr-TR" dirty="0" smtClean="0">
                <a:hlinkClick r:id="rId2"/>
              </a:rPr>
              <a:t>adim.soyadim@samsun.edu.tr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uzem.samsun.edu.tr </a:t>
            </a:r>
            <a:endParaRPr lang="en-US" dirty="0"/>
          </a:p>
        </p:txBody>
      </p:sp>
      <p:sp>
        <p:nvSpPr>
          <p:cNvPr id="11" name="Alt Başlık 2">
            <a:extLst>
              <a:ext uri="{FF2B5EF4-FFF2-40B4-BE49-F238E27FC236}">
                <a16:creationId xmlns:a16="http://schemas.microsoft.com/office/drawing/2014/main" id="{52F73BF7-0A94-4CCA-ABEB-496C619B125B}"/>
              </a:ext>
            </a:extLst>
          </p:cNvPr>
          <p:cNvSpPr txBox="1">
            <a:spLocks/>
          </p:cNvSpPr>
          <p:nvPr/>
        </p:nvSpPr>
        <p:spPr>
          <a:xfrm>
            <a:off x="1524000" y="6584950"/>
            <a:ext cx="9144000" cy="273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900" dirty="0"/>
              <a:t>Son Güncelleme: 08/09/2019</a:t>
            </a:r>
            <a:endParaRPr lang="en-US" sz="9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410" y="2235200"/>
            <a:ext cx="2738185" cy="273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58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1BAB52-A535-4F9E-A743-01210F8F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Bölümleri Ayırabilirsiniz</a:t>
            </a:r>
            <a:endParaRPr lang="en-US" dirty="0"/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00703625-7DAF-46B5-99B1-5AED1F0F86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Bu sayfa farklı bir bölüm için hazırlanmış ve Bölüm üst bilgisi vermek üzere kullanılmış, önceden belirlenmiş bir sunu düzeni formatıdır.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6FE96D-D3F3-4DBC-A9EA-56053165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D468D8-26F9-4F97-AB6F-1957610B0A4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Alt Bilgi Yer Tutucusu 6">
            <a:extLst>
              <a:ext uri="{FF2B5EF4-FFF2-40B4-BE49-F238E27FC236}">
                <a16:creationId xmlns:a16="http://schemas.microsoft.com/office/drawing/2014/main" id="{FDA53530-3991-491A-8A25-ACA68C12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</p:spPr>
        <p:txBody>
          <a:bodyPr/>
          <a:lstStyle/>
          <a:p>
            <a:r>
              <a:rPr lang="tr-TR" dirty="0" smtClean="0"/>
              <a:t>Akademik birim adı(fakülte, yüksekokul vs.)</a:t>
            </a:r>
            <a:endParaRPr lang="en-US" dirty="0"/>
          </a:p>
        </p:txBody>
      </p:sp>
      <p:sp>
        <p:nvSpPr>
          <p:cNvPr id="10" name="Veri Yer Tutucusu 4">
            <a:extLst>
              <a:ext uri="{FF2B5EF4-FFF2-40B4-BE49-F238E27FC236}">
                <a16:creationId xmlns:a16="http://schemas.microsoft.com/office/drawing/2014/main" id="{E84699CD-37E3-4A76-A53E-67D76559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</p:spPr>
        <p:txBody>
          <a:bodyPr/>
          <a:lstStyle/>
          <a:p>
            <a:r>
              <a:rPr lang="tr-TR" dirty="0" smtClean="0"/>
              <a:t>05.10.2020</a:t>
            </a:r>
            <a:endParaRPr lang="en-US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022" y="1355760"/>
            <a:ext cx="765941" cy="7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54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1BAB52-A535-4F9E-A743-01210F8F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AB3034"/>
                </a:solidFill>
              </a:rPr>
              <a:t>Görseller sunumunuzu zenginleştirir. </a:t>
            </a:r>
            <a:endParaRPr lang="en-US" dirty="0">
              <a:solidFill>
                <a:srgbClr val="AB3034"/>
              </a:solidFill>
            </a:endParaRPr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58095249-AA68-48AB-9FA5-E71FA1F15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tr-TR" sz="2000" dirty="0"/>
              <a:t>Resim, video ya da diğer içerik öğelerini kullanırken telif hakkı doğurabilecek öğeleri kullanmaktan </a:t>
            </a:r>
            <a:r>
              <a:rPr lang="tr-TR" sz="2000" dirty="0" err="1"/>
              <a:t>kaçınınz</a:t>
            </a:r>
            <a:r>
              <a:rPr lang="tr-TR" sz="2000" dirty="0"/>
              <a:t>. </a:t>
            </a:r>
            <a:endParaRPr lang="en-US" sz="2000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6FE96D-D3F3-4DBC-A9EA-56053165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D468D8-26F9-4F97-AB6F-1957610B0A44}" type="slidenum">
              <a:rPr lang="en-US" smtClean="0"/>
              <a:t>11</a:t>
            </a:fld>
            <a:endParaRPr lang="en-US"/>
          </a:p>
        </p:txBody>
      </p:sp>
      <p:sp>
        <p:nvSpPr>
          <p:cNvPr id="9" name="Resim Yer Tutucusu 8">
            <a:extLst>
              <a:ext uri="{FF2B5EF4-FFF2-40B4-BE49-F238E27FC236}">
                <a16:creationId xmlns:a16="http://schemas.microsoft.com/office/drawing/2014/main" id="{DB005583-3C2A-4B86-9BCE-F57B4D48CE7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0" name="Alt Bilgi Yer Tutucusu 6">
            <a:extLst>
              <a:ext uri="{FF2B5EF4-FFF2-40B4-BE49-F238E27FC236}">
                <a16:creationId xmlns:a16="http://schemas.microsoft.com/office/drawing/2014/main" id="{FDA53530-3991-491A-8A25-ACA68C12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</p:spPr>
        <p:txBody>
          <a:bodyPr/>
          <a:lstStyle/>
          <a:p>
            <a:r>
              <a:rPr lang="tr-TR" dirty="0" smtClean="0"/>
              <a:t>Akademik birim adı(fakülte, yüksekokul vs.)</a:t>
            </a:r>
            <a:endParaRPr lang="en-US" dirty="0"/>
          </a:p>
        </p:txBody>
      </p:sp>
      <p:sp>
        <p:nvSpPr>
          <p:cNvPr id="11" name="Veri Yer Tutucusu 4">
            <a:extLst>
              <a:ext uri="{FF2B5EF4-FFF2-40B4-BE49-F238E27FC236}">
                <a16:creationId xmlns:a16="http://schemas.microsoft.com/office/drawing/2014/main" id="{E84699CD-37E3-4A76-A53E-67D76559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</p:spPr>
        <p:txBody>
          <a:bodyPr/>
          <a:lstStyle/>
          <a:p>
            <a:r>
              <a:rPr lang="tr-TR" dirty="0" smtClean="0"/>
              <a:t>05.10.2020</a:t>
            </a:r>
            <a:endParaRPr lang="en-US" dirty="0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022" y="1355760"/>
            <a:ext cx="765941" cy="7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04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>
            <a:extLst>
              <a:ext uri="{FF2B5EF4-FFF2-40B4-BE49-F238E27FC236}">
                <a16:creationId xmlns:a16="http://schemas.microsoft.com/office/drawing/2014/main" id="{CBBC0A4E-2367-4D9E-A14A-2E65FA08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İçeriklerin Organizasyonu</a:t>
            </a:r>
            <a:endParaRPr lang="en-US" dirty="0"/>
          </a:p>
        </p:txBody>
      </p:sp>
      <p:graphicFrame>
        <p:nvGraphicFramePr>
          <p:cNvPr id="13" name="Tablo 13">
            <a:extLst>
              <a:ext uri="{FF2B5EF4-FFF2-40B4-BE49-F238E27FC236}">
                <a16:creationId xmlns:a16="http://schemas.microsoft.com/office/drawing/2014/main" id="{9E754EEC-5062-4E8B-A191-19381AB923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449266"/>
              </p:ext>
            </p:extLst>
          </p:nvPr>
        </p:nvGraphicFramePr>
        <p:xfrm>
          <a:off x="4503738" y="685800"/>
          <a:ext cx="6080124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3222">
                  <a:extLst>
                    <a:ext uri="{9D8B030D-6E8A-4147-A177-3AD203B41FA5}">
                      <a16:colId xmlns:a16="http://schemas.microsoft.com/office/drawing/2014/main" val="2012060782"/>
                    </a:ext>
                  </a:extLst>
                </a:gridCol>
                <a:gridCol w="1940560">
                  <a:extLst>
                    <a:ext uri="{9D8B030D-6E8A-4147-A177-3AD203B41FA5}">
                      <a16:colId xmlns:a16="http://schemas.microsoft.com/office/drawing/2014/main" val="2660770549"/>
                    </a:ext>
                  </a:extLst>
                </a:gridCol>
                <a:gridCol w="2486342">
                  <a:extLst>
                    <a:ext uri="{9D8B030D-6E8A-4147-A177-3AD203B41FA5}">
                      <a16:colId xmlns:a16="http://schemas.microsoft.com/office/drawing/2014/main" val="2134597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Bölümler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Kontenjanlar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Doluluk Oranı (%)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859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Yazılım Mühendisliği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758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Biyomedikal Mühendisliği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98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231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Makine Mühendisliği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755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Türk Dili ve Edebiyatı Bölümü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531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Coğrafya Bölümü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754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Uluslararası İşletmecilik ve Ticaret Bölümü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611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Tarih Bölümü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219232"/>
                  </a:ext>
                </a:extLst>
              </a:tr>
            </a:tbl>
          </a:graphicData>
        </a:graphic>
      </p:graphicFrame>
      <p:sp>
        <p:nvSpPr>
          <p:cNvPr id="10" name="Metin Yer Tutucusu 9">
            <a:extLst>
              <a:ext uri="{FF2B5EF4-FFF2-40B4-BE49-F238E27FC236}">
                <a16:creationId xmlns:a16="http://schemas.microsoft.com/office/drawing/2014/main" id="{A84F23CE-1DE7-4C02-8CC0-CA621D7A1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tr-TR" sz="1800" dirty="0"/>
              <a:t>Önceden belirlenmiş farklı sunum düzenlerini kullanarak sunum gücünüzü arttırabilirsiniz. </a:t>
            </a:r>
          </a:p>
          <a:p>
            <a:endParaRPr lang="tr-TR" sz="1800" dirty="0"/>
          </a:p>
          <a:p>
            <a:r>
              <a:rPr lang="tr-TR" sz="1800" dirty="0"/>
              <a:t>Bu kapsamda görseller, grafikler ve tablolar size yardımcı olabilir. </a:t>
            </a:r>
            <a:endParaRPr lang="en-US" sz="1800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347C2A0-57E9-432C-B205-B601DD454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D468D8-26F9-4F97-AB6F-1957610B0A44}" type="slidenum">
              <a:rPr lang="en-US" smtClean="0"/>
              <a:t>12</a:t>
            </a:fld>
            <a:endParaRPr lang="en-US"/>
          </a:p>
        </p:txBody>
      </p:sp>
      <p:sp>
        <p:nvSpPr>
          <p:cNvPr id="9" name="Alt Bilgi Yer Tutucusu 6">
            <a:extLst>
              <a:ext uri="{FF2B5EF4-FFF2-40B4-BE49-F238E27FC236}">
                <a16:creationId xmlns:a16="http://schemas.microsoft.com/office/drawing/2014/main" id="{FDA53530-3991-491A-8A25-ACA68C12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</p:spPr>
        <p:txBody>
          <a:bodyPr/>
          <a:lstStyle/>
          <a:p>
            <a:r>
              <a:rPr lang="tr-TR" dirty="0" smtClean="0"/>
              <a:t>Akademik birim adı(fakülte, yüksekokul vs.)</a:t>
            </a:r>
            <a:endParaRPr lang="en-US" dirty="0"/>
          </a:p>
        </p:txBody>
      </p:sp>
      <p:sp>
        <p:nvSpPr>
          <p:cNvPr id="11" name="Veri Yer Tutucusu 4">
            <a:extLst>
              <a:ext uri="{FF2B5EF4-FFF2-40B4-BE49-F238E27FC236}">
                <a16:creationId xmlns:a16="http://schemas.microsoft.com/office/drawing/2014/main" id="{E84699CD-37E3-4A76-A53E-67D76559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</p:spPr>
        <p:txBody>
          <a:bodyPr/>
          <a:lstStyle/>
          <a:p>
            <a:r>
              <a:rPr lang="tr-TR" dirty="0" smtClean="0"/>
              <a:t>05.10.2020</a:t>
            </a:r>
            <a:endParaRPr lang="en-US" dirty="0"/>
          </a:p>
        </p:txBody>
      </p:sp>
      <p:pic>
        <p:nvPicPr>
          <p:cNvPr id="14" name="Resim 1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022" y="1355760"/>
            <a:ext cx="765941" cy="7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30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>
            <a:extLst>
              <a:ext uri="{FF2B5EF4-FFF2-40B4-BE49-F238E27FC236}">
                <a16:creationId xmlns:a16="http://schemas.microsoft.com/office/drawing/2014/main" id="{CBBC0A4E-2367-4D9E-A14A-2E65FA08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İçeriklerin Organizasyonu</a:t>
            </a:r>
            <a:endParaRPr lang="en-US" dirty="0"/>
          </a:p>
        </p:txBody>
      </p:sp>
      <p:sp>
        <p:nvSpPr>
          <p:cNvPr id="10" name="Metin Yer Tutucusu 9">
            <a:extLst>
              <a:ext uri="{FF2B5EF4-FFF2-40B4-BE49-F238E27FC236}">
                <a16:creationId xmlns:a16="http://schemas.microsoft.com/office/drawing/2014/main" id="{A84F23CE-1DE7-4C02-8CC0-CA621D7A1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tr-TR" sz="1800" dirty="0"/>
              <a:t>Önceden belirlenmiş farklı sunum düzenlerini kullanarak sunum gücünüzü arttırabilirsiniz. </a:t>
            </a:r>
          </a:p>
          <a:p>
            <a:endParaRPr lang="tr-TR" sz="1800" dirty="0"/>
          </a:p>
          <a:p>
            <a:r>
              <a:rPr lang="tr-TR" sz="1800" dirty="0"/>
              <a:t>Bu kapsamda görseller, grafikler ve tablolar size yardımcı olabilir. </a:t>
            </a:r>
            <a:endParaRPr lang="en-US" sz="1800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347C2A0-57E9-432C-B205-B601DD454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D468D8-26F9-4F97-AB6F-1957610B0A44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11" name="İçerik Yer Tutucusu 10">
            <a:extLst>
              <a:ext uri="{FF2B5EF4-FFF2-40B4-BE49-F238E27FC236}">
                <a16:creationId xmlns:a16="http://schemas.microsoft.com/office/drawing/2014/main" id="{BCFB2B00-A55C-4E9B-BA08-75C0B8C2AF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617880"/>
              </p:ext>
            </p:extLst>
          </p:nvPr>
        </p:nvGraphicFramePr>
        <p:xfrm>
          <a:off x="4503738" y="685800"/>
          <a:ext cx="6080125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Alt Bilgi Yer Tutucusu 6">
            <a:extLst>
              <a:ext uri="{FF2B5EF4-FFF2-40B4-BE49-F238E27FC236}">
                <a16:creationId xmlns:a16="http://schemas.microsoft.com/office/drawing/2014/main" id="{FDA53530-3991-491A-8A25-ACA68C12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</p:spPr>
        <p:txBody>
          <a:bodyPr/>
          <a:lstStyle/>
          <a:p>
            <a:r>
              <a:rPr lang="tr-TR" dirty="0" smtClean="0"/>
              <a:t>Akademik birim adı(fakülte, yüksekokul vs.)</a:t>
            </a:r>
            <a:endParaRPr lang="en-US" dirty="0"/>
          </a:p>
        </p:txBody>
      </p:sp>
      <p:sp>
        <p:nvSpPr>
          <p:cNvPr id="12" name="Veri Yer Tutucusu 4">
            <a:extLst>
              <a:ext uri="{FF2B5EF4-FFF2-40B4-BE49-F238E27FC236}">
                <a16:creationId xmlns:a16="http://schemas.microsoft.com/office/drawing/2014/main" id="{E84699CD-37E3-4A76-A53E-67D76559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</p:spPr>
        <p:txBody>
          <a:bodyPr/>
          <a:lstStyle/>
          <a:p>
            <a:r>
              <a:rPr lang="tr-TR" dirty="0" smtClean="0"/>
              <a:t>05.10.2020</a:t>
            </a:r>
            <a:endParaRPr lang="en-US" dirty="0"/>
          </a:p>
        </p:txBody>
      </p:sp>
      <p:pic>
        <p:nvPicPr>
          <p:cNvPr id="14" name="Resim 1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022" y="1355760"/>
            <a:ext cx="765941" cy="7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şlık 9">
            <a:extLst>
              <a:ext uri="{FF2B5EF4-FFF2-40B4-BE49-F238E27FC236}">
                <a16:creationId xmlns:a16="http://schemas.microsoft.com/office/drawing/2014/main" id="{C1F9E59E-679D-4B14-9E3C-5448E0832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Teşekkürler</a:t>
            </a:r>
            <a:endParaRPr lang="en-US" dirty="0"/>
          </a:p>
        </p:txBody>
      </p:sp>
      <p:sp>
        <p:nvSpPr>
          <p:cNvPr id="11" name="Metin Yer Tutucusu 10">
            <a:extLst>
              <a:ext uri="{FF2B5EF4-FFF2-40B4-BE49-F238E27FC236}">
                <a16:creationId xmlns:a16="http://schemas.microsoft.com/office/drawing/2014/main" id="{BE61F8FF-26C8-482C-9F00-CADC6B9254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Samsun Üniversitesi </a:t>
            </a:r>
            <a:br>
              <a:rPr lang="tr-TR" dirty="0"/>
            </a:br>
            <a:r>
              <a:rPr lang="tr-TR" dirty="0"/>
              <a:t>Uzaktan Eğitim Uygulama ve Araştırma Merkezi</a:t>
            </a:r>
          </a:p>
          <a:p>
            <a:r>
              <a:rPr lang="tr-TR" dirty="0"/>
              <a:t>Dr. Öğr. Üyesi Zafer CÖMERT</a:t>
            </a:r>
            <a:br>
              <a:rPr lang="tr-TR" dirty="0"/>
            </a:br>
            <a:r>
              <a:rPr lang="tr-TR" dirty="0">
                <a:hlinkClick r:id="rId2"/>
              </a:rPr>
              <a:t>zcomert@samsun.edu.tr</a:t>
            </a:r>
            <a:r>
              <a:rPr lang="tr-TR" dirty="0"/>
              <a:t> </a:t>
            </a:r>
            <a:endParaRPr lang="en-US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8BD67F2-589B-48BC-B925-D23E4F9D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D468D8-26F9-4F97-AB6F-1957610B0A44}" type="slidenum">
              <a:rPr lang="en-US" smtClean="0"/>
              <a:t>14</a:t>
            </a:fld>
            <a:endParaRPr lang="en-US"/>
          </a:p>
        </p:txBody>
      </p:sp>
      <p:sp>
        <p:nvSpPr>
          <p:cNvPr id="8" name="Veri Yer Tutucusu 4">
            <a:extLst>
              <a:ext uri="{FF2B5EF4-FFF2-40B4-BE49-F238E27FC236}">
                <a16:creationId xmlns:a16="http://schemas.microsoft.com/office/drawing/2014/main" id="{E84699CD-37E3-4A76-A53E-67D76559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</p:spPr>
        <p:txBody>
          <a:bodyPr/>
          <a:lstStyle/>
          <a:p>
            <a:r>
              <a:rPr lang="tr-TR" dirty="0" smtClean="0"/>
              <a:t>05.10.2020</a:t>
            </a:r>
            <a:endParaRPr lang="en-US" dirty="0"/>
          </a:p>
        </p:txBody>
      </p:sp>
      <p:sp>
        <p:nvSpPr>
          <p:cNvPr id="9" name="Alt Bilgi Yer Tutucusu 6">
            <a:extLst>
              <a:ext uri="{FF2B5EF4-FFF2-40B4-BE49-F238E27FC236}">
                <a16:creationId xmlns:a16="http://schemas.microsoft.com/office/drawing/2014/main" id="{FDA53530-3991-491A-8A25-ACA68C12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</p:spPr>
        <p:txBody>
          <a:bodyPr/>
          <a:lstStyle/>
          <a:p>
            <a:r>
              <a:rPr lang="tr-TR" dirty="0" smtClean="0"/>
              <a:t>Akademik birim adı(fakülte, yüksekokul vs.)</a:t>
            </a:r>
            <a:endParaRPr lang="en-US" dirty="0"/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022" y="1355760"/>
            <a:ext cx="765941" cy="7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7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B75A5C-BDA0-4D6E-960D-897202791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AB3034"/>
                </a:solidFill>
              </a:rPr>
              <a:t>Giriş</a:t>
            </a:r>
            <a:endParaRPr lang="en-US" dirty="0">
              <a:solidFill>
                <a:srgbClr val="AB3034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1FBB2A-7B3B-4459-82C3-DF53F4D0D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351337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tr-TR" sz="2600" dirty="0"/>
              <a:t>Kapak Sayfası 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600" dirty="0"/>
              <a:t>Giriş Sayfası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600" dirty="0"/>
              <a:t>İçerik Sayfaları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84699CD-37E3-4A76-A53E-67D76559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dirty="0" smtClean="0"/>
              <a:t>05.10.2020</a:t>
            </a:r>
            <a:endParaRPr lang="en-US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4617BCF-BEF3-4357-8E8E-44CCA6A08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D468D8-26F9-4F97-AB6F-1957610B0A44}" type="slidenum">
              <a:rPr lang="en-US" smtClean="0"/>
              <a:t>2</a:t>
            </a:fld>
            <a:endParaRPr lang="en-US"/>
          </a:p>
        </p:txBody>
      </p:sp>
      <p:sp>
        <p:nvSpPr>
          <p:cNvPr id="7" name="Alt Bilgi Yer Tutucusu 6">
            <a:extLst>
              <a:ext uri="{FF2B5EF4-FFF2-40B4-BE49-F238E27FC236}">
                <a16:creationId xmlns:a16="http://schemas.microsoft.com/office/drawing/2014/main" id="{FDA53530-3991-491A-8A25-ACA68C12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Akademik birim adı(fakülte, yüksekokul vs.)</a:t>
            </a:r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022" y="1355760"/>
            <a:ext cx="765941" cy="7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21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1BAB52-A535-4F9E-A743-01210F8F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AB3034"/>
                </a:solidFill>
              </a:rPr>
              <a:t>Kapak Sayfası</a:t>
            </a:r>
            <a:endParaRPr lang="en-US" dirty="0">
              <a:solidFill>
                <a:srgbClr val="AB3034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9AA22E-FB1A-4A60-82C5-9F50DDE57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800" dirty="0"/>
          </a:p>
          <a:p>
            <a:r>
              <a:rPr lang="tr-TR" sz="2800" dirty="0"/>
              <a:t>Kapak sayfasında dersin adı, dersi veren öğretim elemanının adı ve iletişim bilgileri yer almalıdır.</a:t>
            </a:r>
          </a:p>
          <a:p>
            <a:endParaRPr lang="tr-TR" sz="2800" dirty="0"/>
          </a:p>
          <a:p>
            <a:pPr algn="just"/>
            <a:r>
              <a:rPr lang="tr-TR" sz="2800" dirty="0"/>
              <a:t>İlgili sununun hangi derse ait olduğu, ilgili akademik yıl için hangi haftaya ait olduğu ve son revizyon tarihi de kapak sayfasında belirtilmelidir.</a:t>
            </a:r>
            <a:endParaRPr lang="en-US" sz="2800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6FE96D-D3F3-4DBC-A9EA-56053165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D468D8-26F9-4F97-AB6F-1957610B0A44}" type="slidenum">
              <a:rPr lang="en-US" smtClean="0"/>
              <a:t>3</a:t>
            </a:fld>
            <a:endParaRPr lang="en-US"/>
          </a:p>
        </p:txBody>
      </p:sp>
      <p:sp>
        <p:nvSpPr>
          <p:cNvPr id="9" name="Alt Bilgi Yer Tutucusu 6">
            <a:extLst>
              <a:ext uri="{FF2B5EF4-FFF2-40B4-BE49-F238E27FC236}">
                <a16:creationId xmlns:a16="http://schemas.microsoft.com/office/drawing/2014/main" id="{FDA53530-3991-491A-8A25-ACA68C12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</p:spPr>
        <p:txBody>
          <a:bodyPr/>
          <a:lstStyle/>
          <a:p>
            <a:r>
              <a:rPr lang="tr-TR" dirty="0" smtClean="0"/>
              <a:t>Akademik birim adı(fakülte, yüksekokul vs.)</a:t>
            </a:r>
            <a:endParaRPr lang="en-US" dirty="0"/>
          </a:p>
        </p:txBody>
      </p:sp>
      <p:sp>
        <p:nvSpPr>
          <p:cNvPr id="10" name="Veri Yer Tutucusu 4">
            <a:extLst>
              <a:ext uri="{FF2B5EF4-FFF2-40B4-BE49-F238E27FC236}">
                <a16:creationId xmlns:a16="http://schemas.microsoft.com/office/drawing/2014/main" id="{E84699CD-37E3-4A76-A53E-67D76559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</p:spPr>
        <p:txBody>
          <a:bodyPr/>
          <a:lstStyle/>
          <a:p>
            <a:r>
              <a:rPr lang="tr-TR" dirty="0" smtClean="0"/>
              <a:t>05.10.2020</a:t>
            </a:r>
            <a:endParaRPr lang="en-US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022" y="1355760"/>
            <a:ext cx="765941" cy="7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09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1BAB52-A535-4F9E-A743-01210F8F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AB3034"/>
                </a:solidFill>
              </a:rPr>
              <a:t>Giriş Sayfası</a:t>
            </a:r>
            <a:endParaRPr lang="en-US" dirty="0">
              <a:solidFill>
                <a:srgbClr val="AB3034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9AA22E-FB1A-4A60-82C5-9F50DDE57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/>
          </a:p>
          <a:p>
            <a:r>
              <a:rPr lang="tr-TR" sz="2800" dirty="0"/>
              <a:t>Kapak sayfasından sonra gelmelidir. </a:t>
            </a:r>
          </a:p>
          <a:p>
            <a:pPr marL="0" indent="0">
              <a:buNone/>
            </a:pPr>
            <a:endParaRPr lang="tr-TR" sz="2800" dirty="0"/>
          </a:p>
          <a:p>
            <a:r>
              <a:rPr lang="tr-TR" sz="2800" dirty="0"/>
              <a:t>İlgili sunuda yer alan başlıkları içermelidir. </a:t>
            </a:r>
          </a:p>
          <a:p>
            <a:endParaRPr lang="tr-TR" sz="2800" dirty="0"/>
          </a:p>
          <a:p>
            <a:r>
              <a:rPr lang="tr-TR" sz="2800" dirty="0"/>
              <a:t>Sunu içeriğini özetlemelidir. </a:t>
            </a:r>
            <a:endParaRPr lang="en-US" sz="2800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6FE96D-D3F3-4DBC-A9EA-56053165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D468D8-26F9-4F97-AB6F-1957610B0A44}" type="slidenum">
              <a:rPr lang="en-US" smtClean="0"/>
              <a:t>4</a:t>
            </a:fld>
            <a:endParaRPr lang="en-US"/>
          </a:p>
        </p:txBody>
      </p:sp>
      <p:sp>
        <p:nvSpPr>
          <p:cNvPr id="9" name="Alt Bilgi Yer Tutucusu 6">
            <a:extLst>
              <a:ext uri="{FF2B5EF4-FFF2-40B4-BE49-F238E27FC236}">
                <a16:creationId xmlns:a16="http://schemas.microsoft.com/office/drawing/2014/main" id="{FDA53530-3991-491A-8A25-ACA68C12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</p:spPr>
        <p:txBody>
          <a:bodyPr/>
          <a:lstStyle/>
          <a:p>
            <a:r>
              <a:rPr lang="tr-TR" dirty="0" smtClean="0"/>
              <a:t>Akademik birim adı(fakülte, yüksekokul vs.)</a:t>
            </a:r>
            <a:endParaRPr lang="en-US" dirty="0"/>
          </a:p>
        </p:txBody>
      </p:sp>
      <p:sp>
        <p:nvSpPr>
          <p:cNvPr id="10" name="Veri Yer Tutucusu 4">
            <a:extLst>
              <a:ext uri="{FF2B5EF4-FFF2-40B4-BE49-F238E27FC236}">
                <a16:creationId xmlns:a16="http://schemas.microsoft.com/office/drawing/2014/main" id="{E84699CD-37E3-4A76-A53E-67D76559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</p:spPr>
        <p:txBody>
          <a:bodyPr/>
          <a:lstStyle/>
          <a:p>
            <a:r>
              <a:rPr lang="tr-TR" dirty="0" smtClean="0"/>
              <a:t>05.10.2020</a:t>
            </a:r>
            <a:endParaRPr lang="en-US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022" y="1355760"/>
            <a:ext cx="765941" cy="7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35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1BAB52-A535-4F9E-A743-01210F8F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AB3034"/>
                </a:solidFill>
              </a:rPr>
              <a:t>İçerik Sayfaları</a:t>
            </a:r>
            <a:endParaRPr lang="en-US" dirty="0">
              <a:solidFill>
                <a:srgbClr val="AB3034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9AA22E-FB1A-4A60-82C5-9F50DDE57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sz="2800" dirty="0"/>
          </a:p>
          <a:p>
            <a:pPr algn="just"/>
            <a:r>
              <a:rPr lang="tr-TR" sz="2800" dirty="0"/>
              <a:t>İçerik sayfaları en fazla 6 ya da 7 satırdan oluşmalıdır. </a:t>
            </a:r>
          </a:p>
          <a:p>
            <a:endParaRPr lang="tr-TR" sz="2800" dirty="0"/>
          </a:p>
          <a:p>
            <a:pPr algn="just"/>
            <a:r>
              <a:rPr lang="tr-TR" sz="2800" dirty="0"/>
              <a:t>İçerik sayfaları her bir satırda en fazla 7 ya da 8 kelime kullanılmalıdır. </a:t>
            </a:r>
          </a:p>
          <a:p>
            <a:endParaRPr lang="tr-TR" sz="2800" dirty="0"/>
          </a:p>
          <a:p>
            <a:pPr algn="just"/>
            <a:r>
              <a:rPr lang="tr-TR" sz="2800" dirty="0"/>
              <a:t>İçerik sayfaları çok fazla yazı içermemelidir. Mümkünse bu sayfalar resim, </a:t>
            </a:r>
            <a:r>
              <a:rPr lang="tr-TR" sz="2800" dirty="0" err="1"/>
              <a:t>SmartArt</a:t>
            </a:r>
            <a:r>
              <a:rPr lang="tr-TR" sz="2800" dirty="0"/>
              <a:t>, grafik ve tablolar ile zenginleştirilmelidir.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6FE96D-D3F3-4DBC-A9EA-56053165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D468D8-26F9-4F97-AB6F-1957610B0A44}" type="slidenum">
              <a:rPr lang="en-US" smtClean="0"/>
              <a:t>5</a:t>
            </a:fld>
            <a:endParaRPr lang="en-US"/>
          </a:p>
        </p:txBody>
      </p:sp>
      <p:sp>
        <p:nvSpPr>
          <p:cNvPr id="9" name="Alt Bilgi Yer Tutucusu 6">
            <a:extLst>
              <a:ext uri="{FF2B5EF4-FFF2-40B4-BE49-F238E27FC236}">
                <a16:creationId xmlns:a16="http://schemas.microsoft.com/office/drawing/2014/main" id="{FDA53530-3991-491A-8A25-ACA68C12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</p:spPr>
        <p:txBody>
          <a:bodyPr/>
          <a:lstStyle/>
          <a:p>
            <a:r>
              <a:rPr lang="tr-TR" dirty="0" smtClean="0"/>
              <a:t>Akademik birim adı(fakülte, yüksekokul vs.)</a:t>
            </a:r>
            <a:endParaRPr lang="en-US" dirty="0"/>
          </a:p>
        </p:txBody>
      </p:sp>
      <p:sp>
        <p:nvSpPr>
          <p:cNvPr id="10" name="Veri Yer Tutucusu 4">
            <a:extLst>
              <a:ext uri="{FF2B5EF4-FFF2-40B4-BE49-F238E27FC236}">
                <a16:creationId xmlns:a16="http://schemas.microsoft.com/office/drawing/2014/main" id="{E84699CD-37E3-4A76-A53E-67D76559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</p:spPr>
        <p:txBody>
          <a:bodyPr/>
          <a:lstStyle/>
          <a:p>
            <a:r>
              <a:rPr lang="tr-TR" dirty="0" smtClean="0"/>
              <a:t>05.10.2020</a:t>
            </a:r>
            <a:endParaRPr lang="en-US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022" y="1355760"/>
            <a:ext cx="765941" cy="7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86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1BAB52-A535-4F9E-A743-01210F8F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AB3034"/>
                </a:solidFill>
              </a:rPr>
              <a:t>İçerik Sayfaları</a:t>
            </a:r>
            <a:endParaRPr lang="en-US" dirty="0">
              <a:solidFill>
                <a:srgbClr val="AB3034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9AA22E-FB1A-4A60-82C5-9F50DDE57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/>
          </a:p>
          <a:p>
            <a:pPr algn="just"/>
            <a:r>
              <a:rPr lang="tr-TR" sz="2800" dirty="0"/>
              <a:t>İçerik sayfalarında kullanılan görsel ya da videoların </a:t>
            </a:r>
            <a:r>
              <a:rPr lang="tr-TR" sz="2800" dirty="0">
                <a:solidFill>
                  <a:srgbClr val="0070C0"/>
                </a:solidFill>
              </a:rPr>
              <a:t>telif hakkı doğurmamasına </a:t>
            </a:r>
            <a:r>
              <a:rPr lang="tr-TR" sz="2800" dirty="0"/>
              <a:t>dikkat edilmelidir. </a:t>
            </a:r>
          </a:p>
          <a:p>
            <a:pPr algn="just"/>
            <a:endParaRPr lang="tr-TR" sz="2800" dirty="0"/>
          </a:p>
          <a:p>
            <a:pPr algn="just"/>
            <a:r>
              <a:rPr lang="tr-TR" sz="2800" dirty="0"/>
              <a:t>İçerik sayfaları oluşturulurken </a:t>
            </a:r>
            <a:r>
              <a:rPr lang="tr-TR" sz="2800" dirty="0">
                <a:solidFill>
                  <a:srgbClr val="0070C0"/>
                </a:solidFill>
              </a:rPr>
              <a:t>dikkat dağıtabilecek nesnelerin </a:t>
            </a:r>
            <a:r>
              <a:rPr lang="tr-TR" sz="2800" dirty="0"/>
              <a:t>kullanılmasından kaçınılmalıdır.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6FE96D-D3F3-4DBC-A9EA-56053165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D468D8-26F9-4F97-AB6F-1957610B0A44}" type="slidenum">
              <a:rPr lang="en-US" smtClean="0"/>
              <a:t>6</a:t>
            </a:fld>
            <a:endParaRPr lang="en-US"/>
          </a:p>
        </p:txBody>
      </p:sp>
      <p:sp>
        <p:nvSpPr>
          <p:cNvPr id="9" name="Alt Bilgi Yer Tutucusu 6">
            <a:extLst>
              <a:ext uri="{FF2B5EF4-FFF2-40B4-BE49-F238E27FC236}">
                <a16:creationId xmlns:a16="http://schemas.microsoft.com/office/drawing/2014/main" id="{FDA53530-3991-491A-8A25-ACA68C12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</p:spPr>
        <p:txBody>
          <a:bodyPr/>
          <a:lstStyle/>
          <a:p>
            <a:r>
              <a:rPr lang="tr-TR" dirty="0" smtClean="0"/>
              <a:t>Akademik birim adı(fakülte, yüksekokul vs.)</a:t>
            </a:r>
            <a:endParaRPr lang="en-US" dirty="0"/>
          </a:p>
        </p:txBody>
      </p:sp>
      <p:sp>
        <p:nvSpPr>
          <p:cNvPr id="10" name="Veri Yer Tutucusu 4">
            <a:extLst>
              <a:ext uri="{FF2B5EF4-FFF2-40B4-BE49-F238E27FC236}">
                <a16:creationId xmlns:a16="http://schemas.microsoft.com/office/drawing/2014/main" id="{E84699CD-37E3-4A76-A53E-67D76559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</p:spPr>
        <p:txBody>
          <a:bodyPr/>
          <a:lstStyle/>
          <a:p>
            <a:r>
              <a:rPr lang="tr-TR" dirty="0" smtClean="0"/>
              <a:t>05.10.2020</a:t>
            </a:r>
            <a:endParaRPr lang="en-US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022" y="1355760"/>
            <a:ext cx="765941" cy="7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30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1BAB52-A535-4F9E-A743-01210F8F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AB3034"/>
                </a:solidFill>
              </a:rPr>
              <a:t>İçerik Sayfaları</a:t>
            </a:r>
            <a:endParaRPr lang="en-US" dirty="0">
              <a:solidFill>
                <a:srgbClr val="AB3034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9AA22E-FB1A-4A60-82C5-9F50DDE57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/>
          </a:p>
          <a:p>
            <a:pPr algn="just"/>
            <a:r>
              <a:rPr lang="tr-TR" sz="2800" dirty="0"/>
              <a:t>Tutarlılığı sağlamak üzere daha </a:t>
            </a:r>
            <a:r>
              <a:rPr lang="tr-TR" sz="2800" dirty="0">
                <a:solidFill>
                  <a:srgbClr val="0070C0"/>
                </a:solidFill>
              </a:rPr>
              <a:t>önceden belirlenmiş sunu düzenlerinin</a:t>
            </a:r>
            <a:r>
              <a:rPr lang="tr-TR" sz="2800" dirty="0"/>
              <a:t> kullanılması tercih edilmelidir. </a:t>
            </a:r>
          </a:p>
          <a:p>
            <a:pPr algn="just"/>
            <a:endParaRPr lang="tr-TR" sz="2800" dirty="0"/>
          </a:p>
          <a:p>
            <a:pPr algn="just"/>
            <a:r>
              <a:rPr lang="tr-TR" sz="2800" dirty="0"/>
              <a:t>Sunu içerisinde font ailesi, font büyüklüğü ve font renklerinin </a:t>
            </a:r>
            <a:r>
              <a:rPr lang="tr-TR" sz="2800" dirty="0">
                <a:solidFill>
                  <a:srgbClr val="0070C0"/>
                </a:solidFill>
              </a:rPr>
              <a:t>belirli standartlar dikkate alınarak </a:t>
            </a:r>
            <a:r>
              <a:rPr lang="tr-TR" sz="2800" dirty="0"/>
              <a:t>kullanılmasına dikkat edilmelidir.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6FE96D-D3F3-4DBC-A9EA-56053165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D468D8-26F9-4F97-AB6F-1957610B0A44}" type="slidenum">
              <a:rPr lang="en-US" smtClean="0"/>
              <a:t>7</a:t>
            </a:fld>
            <a:endParaRPr lang="en-US"/>
          </a:p>
        </p:txBody>
      </p:sp>
      <p:sp>
        <p:nvSpPr>
          <p:cNvPr id="9" name="Alt Bilgi Yer Tutucusu 6">
            <a:extLst>
              <a:ext uri="{FF2B5EF4-FFF2-40B4-BE49-F238E27FC236}">
                <a16:creationId xmlns:a16="http://schemas.microsoft.com/office/drawing/2014/main" id="{FDA53530-3991-491A-8A25-ACA68C12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</p:spPr>
        <p:txBody>
          <a:bodyPr/>
          <a:lstStyle/>
          <a:p>
            <a:r>
              <a:rPr lang="tr-TR" dirty="0" smtClean="0"/>
              <a:t>Akademik birim adı(fakülte, yüksekokul vs.)</a:t>
            </a:r>
            <a:endParaRPr lang="en-US" dirty="0"/>
          </a:p>
        </p:txBody>
      </p:sp>
      <p:sp>
        <p:nvSpPr>
          <p:cNvPr id="10" name="Veri Yer Tutucusu 4">
            <a:extLst>
              <a:ext uri="{FF2B5EF4-FFF2-40B4-BE49-F238E27FC236}">
                <a16:creationId xmlns:a16="http://schemas.microsoft.com/office/drawing/2014/main" id="{E84699CD-37E3-4A76-A53E-67D76559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</p:spPr>
        <p:txBody>
          <a:bodyPr/>
          <a:lstStyle/>
          <a:p>
            <a:r>
              <a:rPr lang="tr-TR" dirty="0" smtClean="0"/>
              <a:t>05.10.2020</a:t>
            </a:r>
            <a:endParaRPr lang="en-US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022" y="1355760"/>
            <a:ext cx="765941" cy="7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31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1BAB52-A535-4F9E-A743-01210F8F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AB3034"/>
                </a:solidFill>
              </a:rPr>
              <a:t>İçerik Sayfaları</a:t>
            </a:r>
            <a:endParaRPr lang="en-US" dirty="0">
              <a:solidFill>
                <a:srgbClr val="AB3034"/>
              </a:solidFill>
            </a:endParaRPr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58095249-AA68-48AB-9FA5-E71FA1F151E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Öncenden belirlenmiş sunu düzenleri daha tutarlı sunumlar yapmanıza yardımcı olur. </a:t>
            </a:r>
          </a:p>
          <a:p>
            <a:endParaRPr lang="tr-TR" sz="2800" dirty="0"/>
          </a:p>
          <a:p>
            <a:r>
              <a:rPr lang="tr-TR" sz="2800" dirty="0"/>
              <a:t>Görseller sunumunuzu destekleyebilir. </a:t>
            </a:r>
          </a:p>
          <a:p>
            <a:endParaRPr lang="tr-TR" sz="2800" dirty="0"/>
          </a:p>
          <a:p>
            <a:endParaRPr lang="en-US" sz="2800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6FE96D-D3F3-4DBC-A9EA-56053165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D468D8-26F9-4F97-AB6F-1957610B0A44}" type="slidenum">
              <a:rPr lang="en-US" smtClean="0"/>
              <a:t>8</a:t>
            </a:fld>
            <a:endParaRPr 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5CC68F48-CF19-40A4-B11D-9918561770F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163" y="2323902"/>
            <a:ext cx="4481512" cy="33611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9" name="Alt Bilgi Yer Tutucusu 6">
            <a:extLst>
              <a:ext uri="{FF2B5EF4-FFF2-40B4-BE49-F238E27FC236}">
                <a16:creationId xmlns:a16="http://schemas.microsoft.com/office/drawing/2014/main" id="{FDA53530-3991-491A-8A25-ACA68C12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</p:spPr>
        <p:txBody>
          <a:bodyPr/>
          <a:lstStyle/>
          <a:p>
            <a:r>
              <a:rPr lang="tr-TR" dirty="0" smtClean="0"/>
              <a:t>Akademik birim adı(fakülte, yüksekokul vs.)</a:t>
            </a:r>
            <a:endParaRPr lang="en-US" dirty="0"/>
          </a:p>
        </p:txBody>
      </p:sp>
      <p:sp>
        <p:nvSpPr>
          <p:cNvPr id="10" name="Veri Yer Tutucusu 4">
            <a:extLst>
              <a:ext uri="{FF2B5EF4-FFF2-40B4-BE49-F238E27FC236}">
                <a16:creationId xmlns:a16="http://schemas.microsoft.com/office/drawing/2014/main" id="{E84699CD-37E3-4A76-A53E-67D76559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</p:spPr>
        <p:txBody>
          <a:bodyPr/>
          <a:lstStyle/>
          <a:p>
            <a:r>
              <a:rPr lang="tr-TR" dirty="0" smtClean="0"/>
              <a:t>05.10.2020</a:t>
            </a:r>
            <a:endParaRPr lang="en-US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022" y="1355760"/>
            <a:ext cx="765941" cy="7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49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1BAB52-A535-4F9E-A743-01210F8F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AB3034"/>
                </a:solidFill>
              </a:rPr>
              <a:t>İçerik Sayfaları</a:t>
            </a:r>
            <a:endParaRPr lang="en-US" dirty="0">
              <a:solidFill>
                <a:srgbClr val="AB3034"/>
              </a:solidFill>
            </a:endParaRPr>
          </a:p>
        </p:txBody>
      </p:sp>
      <p:graphicFrame>
        <p:nvGraphicFramePr>
          <p:cNvPr id="9" name="İçerik Yer Tutucusu 8">
            <a:extLst>
              <a:ext uri="{FF2B5EF4-FFF2-40B4-BE49-F238E27FC236}">
                <a16:creationId xmlns:a16="http://schemas.microsoft.com/office/drawing/2014/main" id="{724903A8-EBC4-4E99-B503-D7DCDBDD221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0513641"/>
              </p:ext>
            </p:extLst>
          </p:nvPr>
        </p:nvGraphicFramePr>
        <p:xfrm>
          <a:off x="1262063" y="1828800"/>
          <a:ext cx="44799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00703625-7DAF-46B5-99B1-5AED1F0F86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İçerik sayfalarında kullanılan görseller, videolar ya da diğer nesnelerin </a:t>
            </a:r>
            <a:r>
              <a:rPr lang="tr-TR" sz="2800" b="1" dirty="0">
                <a:solidFill>
                  <a:srgbClr val="0070C0"/>
                </a:solidFill>
              </a:rPr>
              <a:t>telif hakkı </a:t>
            </a:r>
            <a:r>
              <a:rPr lang="tr-TR" sz="2800" dirty="0"/>
              <a:t>doğurmamasına dikkat edilmelidir. 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6FE96D-D3F3-4DBC-A9EA-56053165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D468D8-26F9-4F97-AB6F-1957610B0A44}" type="slidenum">
              <a:rPr lang="en-US" smtClean="0"/>
              <a:t>9</a:t>
            </a:fld>
            <a:endParaRPr lang="en-US"/>
          </a:p>
        </p:txBody>
      </p:sp>
      <p:sp>
        <p:nvSpPr>
          <p:cNvPr id="10" name="Alt Bilgi Yer Tutucusu 6">
            <a:extLst>
              <a:ext uri="{FF2B5EF4-FFF2-40B4-BE49-F238E27FC236}">
                <a16:creationId xmlns:a16="http://schemas.microsoft.com/office/drawing/2014/main" id="{FDA53530-3991-491A-8A25-ACA68C12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</p:spPr>
        <p:txBody>
          <a:bodyPr/>
          <a:lstStyle/>
          <a:p>
            <a:r>
              <a:rPr lang="tr-TR" dirty="0" smtClean="0"/>
              <a:t>Akademik birim adı(fakülte, yüksekokul vs.)</a:t>
            </a:r>
            <a:endParaRPr lang="en-US" dirty="0"/>
          </a:p>
        </p:txBody>
      </p:sp>
      <p:sp>
        <p:nvSpPr>
          <p:cNvPr id="11" name="Veri Yer Tutucusu 4">
            <a:extLst>
              <a:ext uri="{FF2B5EF4-FFF2-40B4-BE49-F238E27FC236}">
                <a16:creationId xmlns:a16="http://schemas.microsoft.com/office/drawing/2014/main" id="{E84699CD-37E3-4A76-A53E-67D76559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</p:spPr>
        <p:txBody>
          <a:bodyPr/>
          <a:lstStyle/>
          <a:p>
            <a:r>
              <a:rPr lang="tr-TR" dirty="0" smtClean="0"/>
              <a:t>05.10.2020</a:t>
            </a:r>
            <a:endParaRPr lang="en-US" dirty="0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022" y="1355760"/>
            <a:ext cx="765941" cy="7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0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79957DC-A47B-4B0C-AD69-C9E7C9700F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079957DC-A47B-4B0C-AD69-C9E7C9700F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D2061B0-6069-4E37-A1B5-8E143A360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BD2061B0-6069-4E37-A1B5-8E143A360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ADAF8E6-C81E-43E6-AA33-98523CA39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3ADAF8E6-C81E-43E6-AA33-98523CA39A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FCA4E0C-5E9B-4D48-AED4-0DD20B595E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graphicEl>
                                              <a:dgm id="{3FCA4E0C-5E9B-4D48-AED4-0DD20B595E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A895271-95A1-4EDB-B16B-CE05A8B6E4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graphicEl>
                                              <a:dgm id="{EA895271-95A1-4EDB-B16B-CE05A8B6E4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lvlOne"/>
        </p:bldSub>
      </p:bldGraphic>
      <p:bldP spid="7" grpId="0" build="p"/>
    </p:bldLst>
  </p:timing>
</p:sld>
</file>

<file path=ppt/theme/theme1.xml><?xml version="1.0" encoding="utf-8"?>
<a:theme xmlns:a="http://schemas.openxmlformats.org/drawingml/2006/main" name="Manzara">
  <a:themeElements>
    <a:clrScheme name="Özel 1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343437"/>
      </a:accent1>
      <a:accent2>
        <a:srgbClr val="FF0000"/>
      </a:accent2>
      <a:accent3>
        <a:srgbClr val="C00000"/>
      </a:accent3>
      <a:accent4>
        <a:srgbClr val="B9A489"/>
      </a:accent4>
      <a:accent5>
        <a:srgbClr val="8D6374"/>
      </a:accent5>
      <a:accent6>
        <a:srgbClr val="9B7362"/>
      </a:accent6>
      <a:hlink>
        <a:srgbClr val="618097"/>
      </a:hlink>
      <a:folHlink>
        <a:srgbClr val="ABAFA5"/>
      </a:folHlink>
    </a:clrScheme>
    <a:fontScheme name="Manzara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nzara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TM03457515[[fn=Manzara]]</Template>
  <TotalTime>385</TotalTime>
  <Words>478</Words>
  <Application>Microsoft Office PowerPoint</Application>
  <PresentationFormat>Geniş ekran</PresentationFormat>
  <Paragraphs>129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Schoolbook</vt:lpstr>
      <vt:lpstr>Wingdings 2</vt:lpstr>
      <vt:lpstr>Manzara</vt:lpstr>
      <vt:lpstr>Sunu Hazırlama Kılavuzu</vt:lpstr>
      <vt:lpstr>Giriş</vt:lpstr>
      <vt:lpstr>Kapak Sayfası</vt:lpstr>
      <vt:lpstr>Giriş Sayfası</vt:lpstr>
      <vt:lpstr>İçerik Sayfaları</vt:lpstr>
      <vt:lpstr>İçerik Sayfaları</vt:lpstr>
      <vt:lpstr>İçerik Sayfaları</vt:lpstr>
      <vt:lpstr>İçerik Sayfaları</vt:lpstr>
      <vt:lpstr>İçerik Sayfaları</vt:lpstr>
      <vt:lpstr>Bölümleri Ayırabilirsiniz</vt:lpstr>
      <vt:lpstr>Görseller sunumunuzu zenginleştirir. </vt:lpstr>
      <vt:lpstr>İçeriklerin Organizasyonu</vt:lpstr>
      <vt:lpstr>İçeriklerin Organizasyonu</vt:lpstr>
      <vt:lpstr>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 Hazırlama Kılavuzu</dc:title>
  <dc:creator>Zafer CÖMERT</dc:creator>
  <cp:lastModifiedBy>Oya Cansu Demirkale</cp:lastModifiedBy>
  <cp:revision>18</cp:revision>
  <dcterms:created xsi:type="dcterms:W3CDTF">2019-09-08T05:36:03Z</dcterms:created>
  <dcterms:modified xsi:type="dcterms:W3CDTF">2022-03-22T07:31:50Z</dcterms:modified>
</cp:coreProperties>
</file>